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74" r:id="rId2"/>
    <p:sldId id="286" r:id="rId3"/>
    <p:sldId id="283" r:id="rId4"/>
    <p:sldId id="287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7F51553F-9D43-4D1A-A437-3E3EF0DE10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68698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F5ACC887-A359-477A-9052-550140EDDB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34752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64ACB801-6504-4984-92FE-2191FBD12401}" type="slidenum">
              <a:rPr lang="zh-TW" altLang="en-US" sz="1200">
                <a:ea typeface="標楷體" pitchFamily="65" charset="-120"/>
              </a:rPr>
              <a:pPr algn="r" eaLnBrk="1" hangingPunct="1"/>
              <a:t>1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BD3E0A96-05C6-46E4-8EDE-2A1A2ADBE10B}" type="slidenum">
              <a:rPr lang="zh-TW" altLang="en-US" sz="1200">
                <a:ea typeface="標楷體" pitchFamily="65" charset="-120"/>
              </a:rPr>
              <a:pPr algn="r" eaLnBrk="1" hangingPunct="1"/>
              <a:t>2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658B3779-8936-4CB5-96B1-AD45DC8861BD}" type="slidenum">
              <a:rPr lang="zh-TW" altLang="en-US" sz="1200">
                <a:ea typeface="標楷體" pitchFamily="65" charset="-120"/>
              </a:rPr>
              <a:pPr algn="r" eaLnBrk="1" hangingPunct="1"/>
              <a:t>3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0740741E-876D-4820-B5DD-1237F6146FBF}" type="slidenum">
              <a:rPr lang="zh-TW" altLang="en-US" sz="1200">
                <a:ea typeface="標楷體" pitchFamily="65" charset="-120"/>
              </a:rPr>
              <a:pPr algn="r" eaLnBrk="1" hangingPunct="1"/>
              <a:t>4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94582273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2634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迦福市基督徒聚會</a:t>
            </a:r>
            <a:endParaRPr lang="zh-CN" altLang="en-US" sz="1200" dirty="0">
              <a:ea typeface="宋体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 dirty="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9" r:id="rId1"/>
    <p:sldLayoutId id="2147483730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3662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zh-TW" altLang="en-US" sz="3100" dirty="0">
                <a:ea typeface="標楷體" pitchFamily="65" charset="-120"/>
              </a:rPr>
              <a:t>耶穌豈當獨背十架，</a:t>
            </a:r>
          </a:p>
          <a:p>
            <a:pPr algn="ctr" eaLnBrk="1" hangingPunct="1"/>
            <a:r>
              <a:rPr lang="en-US" altLang="zh-TW" sz="2700" dirty="0">
                <a:ea typeface="標楷體" pitchFamily="65" charset="-120"/>
              </a:rPr>
              <a:t>Must Jesus bear the cross alone,</a:t>
            </a:r>
            <a:endParaRPr lang="zh-TW" altLang="en-US" sz="27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100" dirty="0">
                <a:ea typeface="標楷體" pitchFamily="65" charset="-120"/>
              </a:rPr>
              <a:t>世人卻可逃脫？</a:t>
            </a:r>
          </a:p>
          <a:p>
            <a:pPr algn="ctr" eaLnBrk="1" hangingPunct="1"/>
            <a:r>
              <a:rPr lang="en-US" altLang="zh-TW" sz="2700" dirty="0">
                <a:ea typeface="標楷體" pitchFamily="65" charset="-120"/>
              </a:rPr>
              <a:t>And all the world go free? </a:t>
            </a:r>
          </a:p>
          <a:p>
            <a:pPr algn="ctr" eaLnBrk="1" hangingPunct="1"/>
            <a:r>
              <a:rPr lang="zh-TW" altLang="en-US" sz="3100" dirty="0">
                <a:ea typeface="標楷體" pitchFamily="65" charset="-120"/>
              </a:rPr>
              <a:t>不，不，每人皆有十架，</a:t>
            </a:r>
          </a:p>
          <a:p>
            <a:pPr algn="ctr" eaLnBrk="1" hangingPunct="1"/>
            <a:r>
              <a:rPr lang="en-US" altLang="zh-TW" sz="2700" dirty="0">
                <a:ea typeface="標楷體" pitchFamily="65" charset="-120"/>
              </a:rPr>
              <a:t>No, there’s a cross for everyone,</a:t>
            </a:r>
            <a:endParaRPr lang="zh-TW" altLang="en-US" sz="27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100" dirty="0">
                <a:ea typeface="標楷體" pitchFamily="65" charset="-120"/>
              </a:rPr>
              <a:t>也有一架為我。</a:t>
            </a:r>
          </a:p>
          <a:p>
            <a:pPr algn="ctr" eaLnBrk="1" hangingPunct="1"/>
            <a:r>
              <a:rPr lang="en-US" altLang="zh-TW" sz="2700" dirty="0">
                <a:ea typeface="標楷體" pitchFamily="65" charset="-120"/>
              </a:rPr>
              <a:t>And there’s a cross for me.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2825"/>
            <a:ext cx="9144000" cy="692721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H398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耶穌豈當獨背十架</a:t>
            </a:r>
            <a:r>
              <a:rPr lang="zh-TW" altLang="en-US" sz="2600" b="1" dirty="0">
                <a:latin typeface="Arial Narrow" pitchFamily="34" charset="0"/>
                <a:ea typeface="PMingLiU" pitchFamily="18" charset="-120"/>
              </a:rPr>
              <a:t>？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PMingLiU" pitchFamily="18" charset="-120"/>
              </a:rPr>
            </a:br>
            <a:r>
              <a:rPr lang="en-US" altLang="zh-TW" sz="2400" b="1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MUST JSEUS BEAR CROSS ALONE? 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43815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H398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2/4)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我要背負捨己之架，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How happy are the saints above,</a:t>
            </a:r>
            <a:endParaRPr lang="zh-TW" altLang="en-US" sz="32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未死，不求豁免，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Who once went </a:t>
            </a:r>
            <a:r>
              <a:rPr lang="en-US" altLang="zh-TW" dirty="0" err="1">
                <a:ea typeface="標楷體" pitchFamily="65" charset="-120"/>
              </a:rPr>
              <a:t>sorr’wing</a:t>
            </a:r>
            <a:r>
              <a:rPr lang="en-US" altLang="zh-TW" dirty="0">
                <a:ea typeface="標楷體" pitchFamily="65" charset="-120"/>
              </a:rPr>
              <a:t> here;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有日當我歸回天家，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But now they taste unmingled love,</a:t>
            </a:r>
            <a:endParaRPr lang="zh-TW" altLang="en-US" sz="32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頭戴榮耀冠冕。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And joy without a tear.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441325"/>
            <a:ext cx="9144000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H398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3/4)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當我俯伏耶穌脚前，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The consecrated cross I’ll bear,</a:t>
            </a:r>
            <a:endParaRPr lang="zh-TW" altLang="en-US" sz="32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在那光明天庭；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Till death shall set me free, 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我要歡然投下冠冕，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And then go home my crown to wear,</a:t>
            </a:r>
            <a:endParaRPr lang="zh-TW" altLang="en-US" sz="32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反覆稱頌主名。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For there’s a crown for me.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43815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H398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4/4)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寶貴十架，榮耀冠冕！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Upon the crystal pavement, down</a:t>
            </a:r>
            <a:endParaRPr lang="zh-TW" altLang="en-US" sz="32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榮耀復活之晨！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At Jesus' pierced feet, 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天使自天來我身邊，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Joyful, I’ll cast my golden crown,</a:t>
            </a:r>
            <a:endParaRPr lang="zh-TW" altLang="en-US" sz="32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接我往上飛奔。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And His dear name repeat.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6597</TotalTime>
  <Words>244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ＭＳ Ｐゴシック</vt:lpstr>
      <vt:lpstr>宋体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H398  耶穌豈當獨背十架？   MUST JSEUS BEAR CROSS ALONE? (1/4)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140</cp:revision>
  <dcterms:created xsi:type="dcterms:W3CDTF">2001-04-19T19:07:54Z</dcterms:created>
  <dcterms:modified xsi:type="dcterms:W3CDTF">2017-08-05T21:07:09Z</dcterms:modified>
</cp:coreProperties>
</file>